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66" r:id="rId5"/>
    <p:sldId id="267" r:id="rId6"/>
    <p:sldId id="268" r:id="rId7"/>
    <p:sldId id="269" r:id="rId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B8DB38-6127-4156-8B43-1DFB89B9A339}" type="datetime1">
              <a:rPr lang="it-IT" smtClean="0"/>
              <a:t>26/03/2023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822AF-7F81-41D3-8D92-6648CAB9D6F9}" type="datetime1">
              <a:rPr lang="it-IT" smtClean="0"/>
              <a:pPr/>
              <a:t>26/03/2023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it-IT" noProof="0" dirty="0"/>
              <a:t>TITOLO</a:t>
            </a:r>
            <a:br>
              <a:rPr lang="it-IT" noProof="0" dirty="0"/>
            </a:br>
            <a:r>
              <a:rPr lang="it-IT" noProof="0" dirty="0"/>
              <a:t>PRESENTAZIONE    </a:t>
            </a:r>
          </a:p>
        </p:txBody>
      </p:sp>
      <p:sp>
        <p:nvSpPr>
          <p:cNvPr id="23" name="Segnaposto tes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Mese</a:t>
            </a:r>
            <a:br>
              <a:rPr lang="it-IT" noProof="0" dirty="0"/>
            </a:br>
            <a:r>
              <a:rPr lang="it-IT" noProof="0" dirty="0"/>
              <a:t>20XX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6" name="Segnaposto tes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it-IT" noProof="0" dirty="0"/>
              <a:t>Slogan</a:t>
            </a:r>
            <a:br>
              <a:rPr lang="it-IT" noProof="0" dirty="0"/>
            </a:br>
            <a:r>
              <a:rPr lang="it-IT" noProof="0" dirty="0"/>
              <a:t>presentazione</a:t>
            </a:r>
          </a:p>
        </p:txBody>
      </p:sp>
      <p:sp>
        <p:nvSpPr>
          <p:cNvPr id="40" name="Elemento gra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2" name="Elemento gra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 ringraz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egnaposto immagine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 dirty="0"/>
              <a:t>GRAZIE!</a:t>
            </a: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9" name="Segnaposto testo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Davide Milano</a:t>
            </a:r>
          </a:p>
        </p:txBody>
      </p:sp>
      <p:sp>
        <p:nvSpPr>
          <p:cNvPr id="20" name="Segnaposto testo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Telefono:</a:t>
            </a:r>
          </a:p>
        </p:txBody>
      </p:sp>
      <p:sp>
        <p:nvSpPr>
          <p:cNvPr id="21" name="Segnaposto testo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678 555-0128</a:t>
            </a:r>
          </a:p>
        </p:txBody>
      </p:sp>
      <p:sp>
        <p:nvSpPr>
          <p:cNvPr id="22" name="Segnaposto testo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Email:</a:t>
            </a:r>
          </a:p>
        </p:txBody>
      </p:sp>
      <p:sp>
        <p:nvSpPr>
          <p:cNvPr id="23" name="Segnaposto tes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MILANO@EXAMPLE.COM</a:t>
            </a:r>
          </a:p>
        </p:txBody>
      </p:sp>
      <p:sp>
        <p:nvSpPr>
          <p:cNvPr id="3" name="Elemento grafico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1944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it-IT" noProof="0" dirty="0"/>
              <a:t>TITOLO</a:t>
            </a:r>
            <a:br>
              <a:rPr lang="it-IT" noProof="0" dirty="0"/>
            </a:br>
            <a:r>
              <a:rPr lang="it-IT" noProof="0" dirty="0"/>
              <a:t>PRESENTAZIONE    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0" name="Elemento gra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2" name="Elemento gra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5" name="Sottotitolo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it-IT" noProof="0" smtClean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e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35" name="Elemento gra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 dirty="0"/>
              <a:t>DIAPOSITIVA DIVISORE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 smtClean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4" name="Elemento gra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8" name="Figura a mano libera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49" name="Elemento gra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grpSp>
        <p:nvGrpSpPr>
          <p:cNvPr id="41" name="Elemento gra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 dirty="0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20" name="Elemento gra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49" name="Elemento gra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grpSp>
        <p:nvGrpSpPr>
          <p:cNvPr id="41" name="Elemento gra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20" name="Elemento gra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19" name="Segnaposto contenuto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 dirty="0"/>
          </a:p>
        </p:txBody>
      </p:sp>
      <p:sp>
        <p:nvSpPr>
          <p:cNvPr id="21" name="Segnaposto testo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22" name="Segnaposto contenuto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49" name="Elemento gra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grpSp>
        <p:nvGrpSpPr>
          <p:cNvPr id="41" name="Elemento gra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</p:grpSp>
      <p:sp>
        <p:nvSpPr>
          <p:cNvPr id="7" name="Tito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20" name="Elemento gra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 dirty="0"/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egnaposto immagine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 dirty="0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36" name="Elemento gra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38" name="Figura a mano libera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3" name="Elemento gra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36" name="Elemento gra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38" name="Figura a mano libera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3" name="Elemento gra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49" name="Elemento gra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grpSp>
        <p:nvGrpSpPr>
          <p:cNvPr id="41" name="Elemento gra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Elemento grafico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766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9" name="Titolo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49" name="Elemento gra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grpSp>
        <p:nvGrpSpPr>
          <p:cNvPr id="41" name="Elemento gra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35" name="Elemento gra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it-IT" noProof="0" dirty="0"/>
              <a:t>DIAPOSITIVA DIVISORE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 smtClean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24" name="Elemento gra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5508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38" name="Figura a mano libera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sottotitolo, contenu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egnaposto immagine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5" name="Elemento grafico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 dirty="0"/>
              <a:t>LAYOUT TESTO 02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3" name="Elemento grafico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176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 dirty="0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36" name="Elemento gra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 dirty="0"/>
              <a:t>LAYOUT TESTO 02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8" name="Segnaposto testo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38" name="Figura a mano libera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it-IT" noProof="0" dirty="0"/>
          </a:p>
        </p:txBody>
      </p:sp>
      <p:sp>
        <p:nvSpPr>
          <p:cNvPr id="28" name="Segnaposto testo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31" name="Segnaposto testo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3" name="Elemento gra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212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con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49" name="Elemento grafico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it-IT" noProof="0" dirty="0"/>
              <a:t>CONFRONTO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TITOLO SEZIONE 1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7" name="Segnaposto tes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22" name="Elemento grafico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TITOLO SEZIONE 2</a:t>
            </a:r>
          </a:p>
        </p:txBody>
      </p:sp>
      <p:sp>
        <p:nvSpPr>
          <p:cNvPr id="28" name="Segnaposto testo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30" name="Segnaposto tes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grpSp>
        <p:nvGrpSpPr>
          <p:cNvPr id="41" name="Elemento grafico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49" name="Elemento grafico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it-IT" noProof="0" dirty="0"/>
              <a:t>DIAPOSITIVA CON GRAFICO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7" name="Segnaposto tes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30%</a:t>
            </a:r>
          </a:p>
        </p:txBody>
      </p:sp>
      <p:sp>
        <p:nvSpPr>
          <p:cNvPr id="30" name="Segnaposto tes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10%</a:t>
            </a:r>
          </a:p>
        </p:txBody>
      </p:sp>
      <p:sp>
        <p:nvSpPr>
          <p:cNvPr id="25" name="Segnaposto testo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25%</a:t>
            </a:r>
          </a:p>
        </p:txBody>
      </p:sp>
      <p:sp>
        <p:nvSpPr>
          <p:cNvPr id="29" name="Segnaposto testo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  <p:sp>
        <p:nvSpPr>
          <p:cNvPr id="32" name="Segnaposto testo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10%</a:t>
            </a:r>
          </a:p>
        </p:txBody>
      </p:sp>
      <p:sp>
        <p:nvSpPr>
          <p:cNvPr id="33" name="Segnaposto testo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  <p:sp>
        <p:nvSpPr>
          <p:cNvPr id="35" name="Segnaposto testo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20%</a:t>
            </a:r>
          </a:p>
        </p:txBody>
      </p:sp>
      <p:sp>
        <p:nvSpPr>
          <p:cNvPr id="36" name="Segnaposto testo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  <p:sp>
        <p:nvSpPr>
          <p:cNvPr id="38" name="Segnaposto testo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5%</a:t>
            </a:r>
          </a:p>
        </p:txBody>
      </p:sp>
      <p:sp>
        <p:nvSpPr>
          <p:cNvPr id="39" name="Segnaposto testo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  <p:sp>
        <p:nvSpPr>
          <p:cNvPr id="19" name="Segnaposto grafico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it-IT" noProof="0" smtClean="0"/>
              <a:t>Fare clic sull'icona per inserire un grafico</a:t>
            </a:r>
            <a:endParaRPr lang="it-IT" noProof="0" dirty="0"/>
          </a:p>
        </p:txBody>
      </p:sp>
      <p:grpSp>
        <p:nvGrpSpPr>
          <p:cNvPr id="41" name="Elemento grafico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</p:grpSp>
      <p:sp>
        <p:nvSpPr>
          <p:cNvPr id="3" name="Elemento grafico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3996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e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53" name="Elemento grafico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it-IT" noProof="0" dirty="0"/>
              <a:t>DIAPOSITIVA CON TABELLA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7" name="Segnaposto tes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18" name="Segnaposto tabella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it-IT" noProof="0" smtClean="0"/>
              <a:t>Fare clic sull'icona per inserire una tabella</a:t>
            </a:r>
            <a:endParaRPr lang="it-IT" noProof="0" dirty="0"/>
          </a:p>
        </p:txBody>
      </p:sp>
      <p:grpSp>
        <p:nvGrpSpPr>
          <p:cNvPr id="45" name="Elemento grafico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50" name="Figura a mano libera: Forma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51" name="Figura a mano libera: Forma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</p:grpSp>
      <p:sp>
        <p:nvSpPr>
          <p:cNvPr id="3" name="Elemento grafico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3060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egnaposto immagine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 dirty="0"/>
          </a:p>
        </p:txBody>
      </p:sp>
      <p:sp>
        <p:nvSpPr>
          <p:cNvPr id="46" name="Figura a mano libera: Forma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7" name="Figura a mano libera: Forma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5" name="Elemento grafico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IMMAGINE GRANDE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21" name="Segnaposto testo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igura a mano libera: Forma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2" name="Figura a mano libera: Forma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4" name="Figura a mano libera: Forma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6" name="Elemento grafico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8" name="Segnaposto elemento multimediale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it-IT" noProof="0" smtClean="0"/>
              <a:t>Fare clic sull'icona per inserire un contenuto multimediale</a:t>
            </a:r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9" name="Titolo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4" name="Figura a mano libera: Forma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 dirty="0"/>
              <a:t>AGGIUNGERE UN PIÈ DI PAGINA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4700" dirty="0" err="1" smtClean="0"/>
              <a:t>Laurens</a:t>
            </a:r>
            <a:r>
              <a:rPr lang="it-IT" sz="4700" dirty="0" smtClean="0"/>
              <a:t> Leon Delfo</a:t>
            </a:r>
            <a:br>
              <a:rPr lang="it-IT" sz="4700" dirty="0" smtClean="0"/>
            </a:br>
            <a:r>
              <a:rPr lang="it-IT" sz="4700" dirty="0" err="1" smtClean="0"/>
              <a:t>Furnò</a:t>
            </a:r>
            <a:endParaRPr lang="it-IT" sz="47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it-IT" dirty="0" smtClean="0"/>
              <a:t>Web Programming </a:t>
            </a:r>
          </a:p>
          <a:p>
            <a:pPr rtl="0"/>
            <a:r>
              <a:rPr lang="it-IT" dirty="0" smtClean="0"/>
              <a:t>2023</a:t>
            </a:r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23" y="9741"/>
            <a:ext cx="7561277" cy="5889072"/>
          </a:xfrm>
        </p:spPr>
      </p:pic>
      <p:sp>
        <p:nvSpPr>
          <p:cNvPr id="4" name="Segnaposto tes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smtClean="0"/>
              <a:t>1000015996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t>2</a:t>
            </a:fld>
            <a:endParaRPr lang="it-IT" noProof="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22842" cy="6858000"/>
          </a:xfrm>
          <a:prstGeom prst="rect">
            <a:avLst/>
          </a:prstGeom>
        </p:spPr>
      </p:pic>
      <p:sp>
        <p:nvSpPr>
          <p:cNvPr id="8" name="Parentesi graffa chiusa 7"/>
          <p:cNvSpPr/>
          <p:nvPr/>
        </p:nvSpPr>
        <p:spPr>
          <a:xfrm rot="16200000">
            <a:off x="2740114" y="3185720"/>
            <a:ext cx="142614" cy="629174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386668" y="3051494"/>
            <a:ext cx="89762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accent5"/>
                </a:solidFill>
              </a:rPr>
              <a:t>100px</a:t>
            </a:r>
            <a:endParaRPr lang="it-IT" dirty="0">
              <a:solidFill>
                <a:schemeClr val="accent5"/>
              </a:solidFill>
            </a:endParaRPr>
          </a:p>
        </p:txBody>
      </p:sp>
      <p:sp>
        <p:nvSpPr>
          <p:cNvPr id="10" name="Parentesi graffa aperta 9"/>
          <p:cNvSpPr/>
          <p:nvPr/>
        </p:nvSpPr>
        <p:spPr>
          <a:xfrm>
            <a:off x="2615389" y="3949119"/>
            <a:ext cx="220090" cy="362822"/>
          </a:xfrm>
          <a:prstGeom prst="leftBrace">
            <a:avLst>
              <a:gd name="adj1" fmla="val 8333"/>
              <a:gd name="adj2" fmla="val 54624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1922188" y="3949119"/>
            <a:ext cx="795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accent5"/>
                </a:solidFill>
              </a:rPr>
              <a:t>50px</a:t>
            </a:r>
            <a:endParaRPr lang="it-IT" dirty="0">
              <a:solidFill>
                <a:schemeClr val="accent5"/>
              </a:solidFill>
            </a:endParaRPr>
          </a:p>
        </p:txBody>
      </p:sp>
      <p:sp>
        <p:nvSpPr>
          <p:cNvPr id="15" name="Figura a mano libera 14"/>
          <p:cNvSpPr/>
          <p:nvPr/>
        </p:nvSpPr>
        <p:spPr>
          <a:xfrm>
            <a:off x="713064" y="310393"/>
            <a:ext cx="5184397" cy="588232"/>
          </a:xfrm>
          <a:custGeom>
            <a:avLst/>
            <a:gdLst>
              <a:gd name="connsiteX0" fmla="*/ 0 w 5184397"/>
              <a:gd name="connsiteY0" fmla="*/ 0 h 588232"/>
              <a:gd name="connsiteX1" fmla="*/ 16778 w 5184397"/>
              <a:gd name="connsiteY1" fmla="*/ 192946 h 588232"/>
              <a:gd name="connsiteX2" fmla="*/ 25167 w 5184397"/>
              <a:gd name="connsiteY2" fmla="*/ 218113 h 588232"/>
              <a:gd name="connsiteX3" fmla="*/ 58723 w 5184397"/>
              <a:gd name="connsiteY3" fmla="*/ 268447 h 588232"/>
              <a:gd name="connsiteX4" fmla="*/ 109057 w 5184397"/>
              <a:gd name="connsiteY4" fmla="*/ 327170 h 588232"/>
              <a:gd name="connsiteX5" fmla="*/ 184558 w 5184397"/>
              <a:gd name="connsiteY5" fmla="*/ 369115 h 588232"/>
              <a:gd name="connsiteX6" fmla="*/ 234892 w 5184397"/>
              <a:gd name="connsiteY6" fmla="*/ 402671 h 588232"/>
              <a:gd name="connsiteX7" fmla="*/ 302004 w 5184397"/>
              <a:gd name="connsiteY7" fmla="*/ 427838 h 588232"/>
              <a:gd name="connsiteX8" fmla="*/ 352338 w 5184397"/>
              <a:gd name="connsiteY8" fmla="*/ 453005 h 588232"/>
              <a:gd name="connsiteX9" fmla="*/ 402672 w 5184397"/>
              <a:gd name="connsiteY9" fmla="*/ 461394 h 588232"/>
              <a:gd name="connsiteX10" fmla="*/ 427839 w 5184397"/>
              <a:gd name="connsiteY10" fmla="*/ 469783 h 588232"/>
              <a:gd name="connsiteX11" fmla="*/ 461395 w 5184397"/>
              <a:gd name="connsiteY11" fmla="*/ 478172 h 588232"/>
              <a:gd name="connsiteX12" fmla="*/ 520118 w 5184397"/>
              <a:gd name="connsiteY12" fmla="*/ 503339 h 588232"/>
              <a:gd name="connsiteX13" fmla="*/ 553674 w 5184397"/>
              <a:gd name="connsiteY13" fmla="*/ 511728 h 588232"/>
              <a:gd name="connsiteX14" fmla="*/ 612397 w 5184397"/>
              <a:gd name="connsiteY14" fmla="*/ 528506 h 588232"/>
              <a:gd name="connsiteX15" fmla="*/ 679508 w 5184397"/>
              <a:gd name="connsiteY15" fmla="*/ 536895 h 588232"/>
              <a:gd name="connsiteX16" fmla="*/ 704675 w 5184397"/>
              <a:gd name="connsiteY16" fmla="*/ 545284 h 588232"/>
              <a:gd name="connsiteX17" fmla="*/ 838899 w 5184397"/>
              <a:gd name="connsiteY17" fmla="*/ 562062 h 588232"/>
              <a:gd name="connsiteX18" fmla="*/ 872455 w 5184397"/>
              <a:gd name="connsiteY18" fmla="*/ 578840 h 588232"/>
              <a:gd name="connsiteX19" fmla="*/ 1845578 w 5184397"/>
              <a:gd name="connsiteY19" fmla="*/ 570451 h 588232"/>
              <a:gd name="connsiteX20" fmla="*/ 1937857 w 5184397"/>
              <a:gd name="connsiteY20" fmla="*/ 562062 h 588232"/>
              <a:gd name="connsiteX21" fmla="*/ 2088859 w 5184397"/>
              <a:gd name="connsiteY21" fmla="*/ 553673 h 588232"/>
              <a:gd name="connsiteX22" fmla="*/ 2265028 w 5184397"/>
              <a:gd name="connsiteY22" fmla="*/ 536895 h 588232"/>
              <a:gd name="connsiteX23" fmla="*/ 3305263 w 5184397"/>
              <a:gd name="connsiteY23" fmla="*/ 528506 h 588232"/>
              <a:gd name="connsiteX24" fmla="*/ 4412609 w 5184397"/>
              <a:gd name="connsiteY24" fmla="*/ 536895 h 588232"/>
              <a:gd name="connsiteX25" fmla="*/ 4437776 w 5184397"/>
              <a:gd name="connsiteY25" fmla="*/ 545284 h 588232"/>
              <a:gd name="connsiteX26" fmla="*/ 4504888 w 5184397"/>
              <a:gd name="connsiteY26" fmla="*/ 562062 h 588232"/>
              <a:gd name="connsiteX27" fmla="*/ 4563611 w 5184397"/>
              <a:gd name="connsiteY27" fmla="*/ 578840 h 588232"/>
              <a:gd name="connsiteX28" fmla="*/ 4588778 w 5184397"/>
              <a:gd name="connsiteY28" fmla="*/ 587229 h 588232"/>
              <a:gd name="connsiteX29" fmla="*/ 4806892 w 5184397"/>
              <a:gd name="connsiteY29" fmla="*/ 578840 h 588232"/>
              <a:gd name="connsiteX30" fmla="*/ 4848837 w 5184397"/>
              <a:gd name="connsiteY30" fmla="*/ 562062 h 588232"/>
              <a:gd name="connsiteX31" fmla="*/ 4882393 w 5184397"/>
              <a:gd name="connsiteY31" fmla="*/ 553673 h 588232"/>
              <a:gd name="connsiteX32" fmla="*/ 4907560 w 5184397"/>
              <a:gd name="connsiteY32" fmla="*/ 545284 h 588232"/>
              <a:gd name="connsiteX33" fmla="*/ 4999839 w 5184397"/>
              <a:gd name="connsiteY33" fmla="*/ 536895 h 588232"/>
              <a:gd name="connsiteX34" fmla="*/ 5058562 w 5184397"/>
              <a:gd name="connsiteY34" fmla="*/ 528506 h 588232"/>
              <a:gd name="connsiteX35" fmla="*/ 5150841 w 5184397"/>
              <a:gd name="connsiteY35" fmla="*/ 511728 h 588232"/>
              <a:gd name="connsiteX36" fmla="*/ 5184397 w 5184397"/>
              <a:gd name="connsiteY36" fmla="*/ 494950 h 5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184397" h="588232">
                <a:moveTo>
                  <a:pt x="0" y="0"/>
                </a:moveTo>
                <a:cubicBezTo>
                  <a:pt x="5825" y="110682"/>
                  <a:pt x="-3828" y="120825"/>
                  <a:pt x="16778" y="192946"/>
                </a:cubicBezTo>
                <a:cubicBezTo>
                  <a:pt x="19207" y="201449"/>
                  <a:pt x="20873" y="210383"/>
                  <a:pt x="25167" y="218113"/>
                </a:cubicBezTo>
                <a:cubicBezTo>
                  <a:pt x="34960" y="235740"/>
                  <a:pt x="47538" y="251669"/>
                  <a:pt x="58723" y="268447"/>
                </a:cubicBezTo>
                <a:cubicBezTo>
                  <a:pt x="76866" y="295662"/>
                  <a:pt x="79996" y="303921"/>
                  <a:pt x="109057" y="327170"/>
                </a:cubicBezTo>
                <a:cubicBezTo>
                  <a:pt x="227110" y="421612"/>
                  <a:pt x="113791" y="329800"/>
                  <a:pt x="184558" y="369115"/>
                </a:cubicBezTo>
                <a:cubicBezTo>
                  <a:pt x="202185" y="378908"/>
                  <a:pt x="215762" y="396294"/>
                  <a:pt x="234892" y="402671"/>
                </a:cubicBezTo>
                <a:cubicBezTo>
                  <a:pt x="256674" y="409932"/>
                  <a:pt x="281942" y="417807"/>
                  <a:pt x="302004" y="427838"/>
                </a:cubicBezTo>
                <a:cubicBezTo>
                  <a:pt x="338203" y="445938"/>
                  <a:pt x="314383" y="444571"/>
                  <a:pt x="352338" y="453005"/>
                </a:cubicBezTo>
                <a:cubicBezTo>
                  <a:pt x="368942" y="456695"/>
                  <a:pt x="386068" y="457704"/>
                  <a:pt x="402672" y="461394"/>
                </a:cubicBezTo>
                <a:cubicBezTo>
                  <a:pt x="411304" y="463312"/>
                  <a:pt x="419336" y="467354"/>
                  <a:pt x="427839" y="469783"/>
                </a:cubicBezTo>
                <a:cubicBezTo>
                  <a:pt x="438925" y="472950"/>
                  <a:pt x="450309" y="475005"/>
                  <a:pt x="461395" y="478172"/>
                </a:cubicBezTo>
                <a:cubicBezTo>
                  <a:pt x="519725" y="494838"/>
                  <a:pt x="448532" y="476494"/>
                  <a:pt x="520118" y="503339"/>
                </a:cubicBezTo>
                <a:cubicBezTo>
                  <a:pt x="530913" y="507387"/>
                  <a:pt x="542588" y="508561"/>
                  <a:pt x="553674" y="511728"/>
                </a:cubicBezTo>
                <a:cubicBezTo>
                  <a:pt x="581600" y="519707"/>
                  <a:pt x="580926" y="523261"/>
                  <a:pt x="612397" y="528506"/>
                </a:cubicBezTo>
                <a:cubicBezTo>
                  <a:pt x="634635" y="532212"/>
                  <a:pt x="657138" y="534099"/>
                  <a:pt x="679508" y="536895"/>
                </a:cubicBezTo>
                <a:cubicBezTo>
                  <a:pt x="687897" y="539691"/>
                  <a:pt x="695940" y="543905"/>
                  <a:pt x="704675" y="545284"/>
                </a:cubicBezTo>
                <a:cubicBezTo>
                  <a:pt x="749213" y="552316"/>
                  <a:pt x="838899" y="562062"/>
                  <a:pt x="838899" y="562062"/>
                </a:cubicBezTo>
                <a:cubicBezTo>
                  <a:pt x="850084" y="567655"/>
                  <a:pt x="859966" y="578205"/>
                  <a:pt x="872455" y="578840"/>
                </a:cubicBezTo>
                <a:cubicBezTo>
                  <a:pt x="1257632" y="598425"/>
                  <a:pt x="1453998" y="583290"/>
                  <a:pt x="1845578" y="570451"/>
                </a:cubicBezTo>
                <a:cubicBezTo>
                  <a:pt x="1876338" y="567655"/>
                  <a:pt x="1907044" y="564187"/>
                  <a:pt x="1937857" y="562062"/>
                </a:cubicBezTo>
                <a:cubicBezTo>
                  <a:pt x="1988149" y="558594"/>
                  <a:pt x="2038622" y="557859"/>
                  <a:pt x="2088859" y="553673"/>
                </a:cubicBezTo>
                <a:cubicBezTo>
                  <a:pt x="2247803" y="540428"/>
                  <a:pt x="1956277" y="541337"/>
                  <a:pt x="2265028" y="536895"/>
                </a:cubicBezTo>
                <a:lnTo>
                  <a:pt x="3305263" y="528506"/>
                </a:lnTo>
                <a:lnTo>
                  <a:pt x="4412609" y="536895"/>
                </a:lnTo>
                <a:cubicBezTo>
                  <a:pt x="4421451" y="537026"/>
                  <a:pt x="4429245" y="542957"/>
                  <a:pt x="4437776" y="545284"/>
                </a:cubicBezTo>
                <a:cubicBezTo>
                  <a:pt x="4460023" y="551351"/>
                  <a:pt x="4483012" y="554770"/>
                  <a:pt x="4504888" y="562062"/>
                </a:cubicBezTo>
                <a:cubicBezTo>
                  <a:pt x="4565230" y="582176"/>
                  <a:pt x="4489875" y="557773"/>
                  <a:pt x="4563611" y="578840"/>
                </a:cubicBezTo>
                <a:cubicBezTo>
                  <a:pt x="4572114" y="581269"/>
                  <a:pt x="4580389" y="584433"/>
                  <a:pt x="4588778" y="587229"/>
                </a:cubicBezTo>
                <a:cubicBezTo>
                  <a:pt x="4661483" y="584433"/>
                  <a:pt x="4734472" y="585848"/>
                  <a:pt x="4806892" y="578840"/>
                </a:cubicBezTo>
                <a:cubicBezTo>
                  <a:pt x="4821881" y="577389"/>
                  <a:pt x="4834551" y="566824"/>
                  <a:pt x="4848837" y="562062"/>
                </a:cubicBezTo>
                <a:cubicBezTo>
                  <a:pt x="4859775" y="558416"/>
                  <a:pt x="4871307" y="556840"/>
                  <a:pt x="4882393" y="553673"/>
                </a:cubicBezTo>
                <a:cubicBezTo>
                  <a:pt x="4890896" y="551244"/>
                  <a:pt x="4898806" y="546535"/>
                  <a:pt x="4907560" y="545284"/>
                </a:cubicBezTo>
                <a:cubicBezTo>
                  <a:pt x="4938136" y="540916"/>
                  <a:pt x="4969141" y="540306"/>
                  <a:pt x="4999839" y="536895"/>
                </a:cubicBezTo>
                <a:cubicBezTo>
                  <a:pt x="5019491" y="534711"/>
                  <a:pt x="5039019" y="531513"/>
                  <a:pt x="5058562" y="528506"/>
                </a:cubicBezTo>
                <a:cubicBezTo>
                  <a:pt x="5078008" y="525514"/>
                  <a:pt x="5129899" y="516963"/>
                  <a:pt x="5150841" y="511728"/>
                </a:cubicBezTo>
                <a:cubicBezTo>
                  <a:pt x="5176546" y="505302"/>
                  <a:pt x="5171192" y="508155"/>
                  <a:pt x="5184397" y="494950"/>
                </a:cubicBezTo>
              </a:path>
            </a:pathLst>
          </a:cu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4 16"/>
          <p:cNvCxnSpPr/>
          <p:nvPr/>
        </p:nvCxnSpPr>
        <p:spPr>
          <a:xfrm>
            <a:off x="713064" y="260350"/>
            <a:ext cx="5789336" cy="638275"/>
          </a:xfrm>
          <a:prstGeom prst="bentConnector3">
            <a:avLst>
              <a:gd name="adj1" fmla="val 9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6502398" y="430032"/>
            <a:ext cx="5203826" cy="120032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Grazie al comando </a:t>
            </a:r>
            <a:r>
              <a:rPr lang="it-IT" dirty="0" smtClean="0">
                <a:solidFill>
                  <a:srgbClr val="FF0000"/>
                </a:solidFill>
              </a:rPr>
              <a:t>data-</a:t>
            </a:r>
            <a:r>
              <a:rPr lang="it-IT" dirty="0" err="1" smtClean="0">
                <a:solidFill>
                  <a:srgbClr val="FF0000"/>
                </a:solidFill>
              </a:rPr>
              <a:t>bs</a:t>
            </a:r>
            <a:r>
              <a:rPr lang="it-IT" dirty="0" smtClean="0">
                <a:solidFill>
                  <a:srgbClr val="FF0000"/>
                </a:solidFill>
              </a:rPr>
              <a:t>-</a:t>
            </a:r>
            <a:r>
              <a:rPr lang="it-IT" dirty="0" err="1" smtClean="0">
                <a:solidFill>
                  <a:srgbClr val="FF0000"/>
                </a:solidFill>
              </a:rPr>
              <a:t>toggle</a:t>
            </a:r>
            <a:r>
              <a:rPr lang="it-IT" dirty="0">
                <a:solidFill>
                  <a:srgbClr val="FF0000"/>
                </a:solidFill>
              </a:rPr>
              <a:t>="</a:t>
            </a:r>
            <a:r>
              <a:rPr lang="it-IT" dirty="0" err="1" smtClean="0">
                <a:solidFill>
                  <a:srgbClr val="FF0000"/>
                </a:solidFill>
              </a:rPr>
              <a:t>backtotop</a:t>
            </a:r>
            <a:r>
              <a:rPr lang="it-IT" dirty="0">
                <a:solidFill>
                  <a:srgbClr val="FF0000"/>
                </a:solidFill>
              </a:rPr>
              <a:t>"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  </a:t>
            </a:r>
          </a:p>
          <a:p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6502398" y="437971"/>
            <a:ext cx="5003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dirty="0" smtClean="0"/>
              <a:t>                                                                        </a:t>
            </a:r>
            <a:r>
              <a:rPr lang="it-IT" dirty="0"/>
              <a:t> </a:t>
            </a:r>
            <a:r>
              <a:rPr lang="it-IT" dirty="0" smtClean="0"/>
              <a:t>, situato nel file html nell’elemento </a:t>
            </a:r>
            <a:r>
              <a:rPr lang="it-IT" dirty="0" smtClean="0">
                <a:solidFill>
                  <a:schemeClr val="accent1"/>
                </a:solidFill>
              </a:rPr>
              <a:t>&lt;a&gt;</a:t>
            </a:r>
            <a:r>
              <a:rPr lang="it-IT" dirty="0" smtClean="0"/>
              <a:t>, è possibile ritornare all’inizio della pagina cliccando sul tasto </a:t>
            </a:r>
            <a:r>
              <a:rPr lang="it-IT" dirty="0" smtClean="0">
                <a:solidFill>
                  <a:srgbClr val="00B050"/>
                </a:solidFill>
              </a:rPr>
              <a:t>Home</a:t>
            </a:r>
            <a:r>
              <a:rPr lang="it-IT" dirty="0" smtClean="0"/>
              <a:t>.</a:t>
            </a:r>
            <a:endParaRPr lang="it-IT" dirty="0"/>
          </a:p>
        </p:txBody>
      </p:sp>
      <p:cxnSp>
        <p:nvCxnSpPr>
          <p:cNvPr id="22" name="Connettore 2 21"/>
          <p:cNvCxnSpPr/>
          <p:nvPr/>
        </p:nvCxnSpPr>
        <p:spPr>
          <a:xfrm>
            <a:off x="304800" y="310393"/>
            <a:ext cx="0" cy="36387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304800" y="1638300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accent3"/>
                </a:solidFill>
              </a:rPr>
              <a:t>500px</a:t>
            </a:r>
            <a:endParaRPr lang="it-IT" dirty="0">
              <a:solidFill>
                <a:schemeClr val="accent3"/>
              </a:solidFill>
            </a:endParaRPr>
          </a:p>
        </p:txBody>
      </p:sp>
      <p:sp>
        <p:nvSpPr>
          <p:cNvPr id="24" name="Parentesi graffa chiusa 23"/>
          <p:cNvSpPr/>
          <p:nvPr/>
        </p:nvSpPr>
        <p:spPr>
          <a:xfrm>
            <a:off x="5622842" y="8389"/>
            <a:ext cx="130258" cy="310393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/>
          <p:cNvSpPr txBox="1"/>
          <p:nvPr/>
        </p:nvSpPr>
        <p:spPr>
          <a:xfrm>
            <a:off x="5793153" y="-34934"/>
            <a:ext cx="78142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accent6"/>
                </a:solidFill>
              </a:rPr>
              <a:t>45px</a:t>
            </a:r>
            <a:endParaRPr lang="it-IT" sz="1400" dirty="0">
              <a:solidFill>
                <a:schemeClr val="accent6"/>
              </a:solidFill>
            </a:endParaRP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67" y="3949119"/>
            <a:ext cx="3841861" cy="1182111"/>
          </a:xfrm>
          <a:prstGeom prst="rect">
            <a:avLst/>
          </a:prstGeom>
        </p:spPr>
      </p:pic>
      <p:sp>
        <p:nvSpPr>
          <p:cNvPr id="27" name="Freccia in su 26"/>
          <p:cNvSpPr/>
          <p:nvPr/>
        </p:nvSpPr>
        <p:spPr>
          <a:xfrm rot="588339">
            <a:off x="8545898" y="4083720"/>
            <a:ext cx="359236" cy="407907"/>
          </a:xfrm>
          <a:custGeom>
            <a:avLst/>
            <a:gdLst>
              <a:gd name="connsiteX0" fmla="*/ 0 w 171450"/>
              <a:gd name="connsiteY0" fmla="*/ 85725 h 219074"/>
              <a:gd name="connsiteX1" fmla="*/ 85725 w 171450"/>
              <a:gd name="connsiteY1" fmla="*/ 0 h 219074"/>
              <a:gd name="connsiteX2" fmla="*/ 171450 w 171450"/>
              <a:gd name="connsiteY2" fmla="*/ 85725 h 219074"/>
              <a:gd name="connsiteX3" fmla="*/ 128588 w 171450"/>
              <a:gd name="connsiteY3" fmla="*/ 85725 h 219074"/>
              <a:gd name="connsiteX4" fmla="*/ 128588 w 171450"/>
              <a:gd name="connsiteY4" fmla="*/ 219074 h 219074"/>
              <a:gd name="connsiteX5" fmla="*/ 42863 w 171450"/>
              <a:gd name="connsiteY5" fmla="*/ 219074 h 219074"/>
              <a:gd name="connsiteX6" fmla="*/ 42863 w 171450"/>
              <a:gd name="connsiteY6" fmla="*/ 85725 h 219074"/>
              <a:gd name="connsiteX7" fmla="*/ 0 w 171450"/>
              <a:gd name="connsiteY7" fmla="*/ 85725 h 219074"/>
              <a:gd name="connsiteX0" fmla="*/ 95250 w 266700"/>
              <a:gd name="connsiteY0" fmla="*/ 152400 h 285749"/>
              <a:gd name="connsiteX1" fmla="*/ 0 w 266700"/>
              <a:gd name="connsiteY1" fmla="*/ 0 h 285749"/>
              <a:gd name="connsiteX2" fmla="*/ 266700 w 266700"/>
              <a:gd name="connsiteY2" fmla="*/ 152400 h 285749"/>
              <a:gd name="connsiteX3" fmla="*/ 223838 w 266700"/>
              <a:gd name="connsiteY3" fmla="*/ 152400 h 285749"/>
              <a:gd name="connsiteX4" fmla="*/ 223838 w 266700"/>
              <a:gd name="connsiteY4" fmla="*/ 285749 h 285749"/>
              <a:gd name="connsiteX5" fmla="*/ 138113 w 266700"/>
              <a:gd name="connsiteY5" fmla="*/ 285749 h 285749"/>
              <a:gd name="connsiteX6" fmla="*/ 138113 w 266700"/>
              <a:gd name="connsiteY6" fmla="*/ 152400 h 285749"/>
              <a:gd name="connsiteX7" fmla="*/ 95250 w 266700"/>
              <a:gd name="connsiteY7" fmla="*/ 152400 h 285749"/>
              <a:gd name="connsiteX0" fmla="*/ 95250 w 519113"/>
              <a:gd name="connsiteY0" fmla="*/ 152400 h 390524"/>
              <a:gd name="connsiteX1" fmla="*/ 0 w 519113"/>
              <a:gd name="connsiteY1" fmla="*/ 0 h 390524"/>
              <a:gd name="connsiteX2" fmla="*/ 266700 w 519113"/>
              <a:gd name="connsiteY2" fmla="*/ 152400 h 390524"/>
              <a:gd name="connsiteX3" fmla="*/ 223838 w 519113"/>
              <a:gd name="connsiteY3" fmla="*/ 152400 h 390524"/>
              <a:gd name="connsiteX4" fmla="*/ 519113 w 519113"/>
              <a:gd name="connsiteY4" fmla="*/ 390524 h 390524"/>
              <a:gd name="connsiteX5" fmla="*/ 138113 w 519113"/>
              <a:gd name="connsiteY5" fmla="*/ 285749 h 390524"/>
              <a:gd name="connsiteX6" fmla="*/ 138113 w 519113"/>
              <a:gd name="connsiteY6" fmla="*/ 152400 h 390524"/>
              <a:gd name="connsiteX7" fmla="*/ 95250 w 519113"/>
              <a:gd name="connsiteY7" fmla="*/ 152400 h 390524"/>
              <a:gd name="connsiteX0" fmla="*/ 95250 w 519113"/>
              <a:gd name="connsiteY0" fmla="*/ 152400 h 466724"/>
              <a:gd name="connsiteX1" fmla="*/ 0 w 519113"/>
              <a:gd name="connsiteY1" fmla="*/ 0 h 466724"/>
              <a:gd name="connsiteX2" fmla="*/ 266700 w 519113"/>
              <a:gd name="connsiteY2" fmla="*/ 152400 h 466724"/>
              <a:gd name="connsiteX3" fmla="*/ 223838 w 519113"/>
              <a:gd name="connsiteY3" fmla="*/ 1524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95250 w 519113"/>
              <a:gd name="connsiteY7" fmla="*/ 152400 h 466724"/>
              <a:gd name="connsiteX0" fmla="*/ 95250 w 519113"/>
              <a:gd name="connsiteY0" fmla="*/ 152400 h 466724"/>
              <a:gd name="connsiteX1" fmla="*/ 0 w 519113"/>
              <a:gd name="connsiteY1" fmla="*/ 0 h 466724"/>
              <a:gd name="connsiteX2" fmla="*/ 266700 w 519113"/>
              <a:gd name="connsiteY2" fmla="*/ 152400 h 466724"/>
              <a:gd name="connsiteX3" fmla="*/ 347663 w 519113"/>
              <a:gd name="connsiteY3" fmla="*/ 104775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95250 w 519113"/>
              <a:gd name="connsiteY7" fmla="*/ 152400 h 466724"/>
              <a:gd name="connsiteX0" fmla="*/ 95250 w 519113"/>
              <a:gd name="connsiteY0" fmla="*/ 152400 h 466724"/>
              <a:gd name="connsiteX1" fmla="*/ 0 w 519113"/>
              <a:gd name="connsiteY1" fmla="*/ 0 h 466724"/>
              <a:gd name="connsiteX2" fmla="*/ 266700 w 519113"/>
              <a:gd name="connsiteY2" fmla="*/ 152400 h 466724"/>
              <a:gd name="connsiteX3" fmla="*/ 261938 w 519113"/>
              <a:gd name="connsiteY3" fmla="*/ 161925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95250 w 519113"/>
              <a:gd name="connsiteY7" fmla="*/ 152400 h 466724"/>
              <a:gd name="connsiteX0" fmla="*/ 95250 w 519113"/>
              <a:gd name="connsiteY0" fmla="*/ 152400 h 466724"/>
              <a:gd name="connsiteX1" fmla="*/ 0 w 519113"/>
              <a:gd name="connsiteY1" fmla="*/ 0 h 466724"/>
              <a:gd name="connsiteX2" fmla="*/ 266700 w 519113"/>
              <a:gd name="connsiteY2" fmla="*/ 152400 h 466724"/>
              <a:gd name="connsiteX3" fmla="*/ 261938 w 519113"/>
              <a:gd name="connsiteY3" fmla="*/ 1905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95250 w 519113"/>
              <a:gd name="connsiteY7" fmla="*/ 152400 h 466724"/>
              <a:gd name="connsiteX0" fmla="*/ 66675 w 519113"/>
              <a:gd name="connsiteY0" fmla="*/ 323850 h 466724"/>
              <a:gd name="connsiteX1" fmla="*/ 0 w 519113"/>
              <a:gd name="connsiteY1" fmla="*/ 0 h 466724"/>
              <a:gd name="connsiteX2" fmla="*/ 266700 w 519113"/>
              <a:gd name="connsiteY2" fmla="*/ 152400 h 466724"/>
              <a:gd name="connsiteX3" fmla="*/ 261938 w 519113"/>
              <a:gd name="connsiteY3" fmla="*/ 1905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66675 w 519113"/>
              <a:gd name="connsiteY7" fmla="*/ 323850 h 466724"/>
              <a:gd name="connsiteX0" fmla="*/ 66675 w 519113"/>
              <a:gd name="connsiteY0" fmla="*/ 323850 h 466724"/>
              <a:gd name="connsiteX1" fmla="*/ 0 w 519113"/>
              <a:gd name="connsiteY1" fmla="*/ 0 h 466724"/>
              <a:gd name="connsiteX2" fmla="*/ 323850 w 519113"/>
              <a:gd name="connsiteY2" fmla="*/ 28575 h 466724"/>
              <a:gd name="connsiteX3" fmla="*/ 261938 w 519113"/>
              <a:gd name="connsiteY3" fmla="*/ 1905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66675 w 519113"/>
              <a:gd name="connsiteY7" fmla="*/ 323850 h 466724"/>
              <a:gd name="connsiteX0" fmla="*/ 66675 w 519113"/>
              <a:gd name="connsiteY0" fmla="*/ 323850 h 466724"/>
              <a:gd name="connsiteX1" fmla="*/ 0 w 519113"/>
              <a:gd name="connsiteY1" fmla="*/ 0 h 466724"/>
              <a:gd name="connsiteX2" fmla="*/ 323850 w 519113"/>
              <a:gd name="connsiteY2" fmla="*/ 28575 h 466724"/>
              <a:gd name="connsiteX3" fmla="*/ 261938 w 519113"/>
              <a:gd name="connsiteY3" fmla="*/ 1905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214313 w 519113"/>
              <a:gd name="connsiteY6" fmla="*/ 238125 h 466724"/>
              <a:gd name="connsiteX7" fmla="*/ 66675 w 519113"/>
              <a:gd name="connsiteY7" fmla="*/ 323850 h 466724"/>
              <a:gd name="connsiteX0" fmla="*/ 66675 w 519113"/>
              <a:gd name="connsiteY0" fmla="*/ 323850 h 466724"/>
              <a:gd name="connsiteX1" fmla="*/ 0 w 519113"/>
              <a:gd name="connsiteY1" fmla="*/ 0 h 466724"/>
              <a:gd name="connsiteX2" fmla="*/ 323850 w 519113"/>
              <a:gd name="connsiteY2" fmla="*/ 28575 h 466724"/>
              <a:gd name="connsiteX3" fmla="*/ 261938 w 519113"/>
              <a:gd name="connsiteY3" fmla="*/ 3048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214313 w 519113"/>
              <a:gd name="connsiteY6" fmla="*/ 238125 h 466724"/>
              <a:gd name="connsiteX7" fmla="*/ 66675 w 519113"/>
              <a:gd name="connsiteY7" fmla="*/ 323850 h 466724"/>
              <a:gd name="connsiteX0" fmla="*/ 66675 w 519113"/>
              <a:gd name="connsiteY0" fmla="*/ 323850 h 466724"/>
              <a:gd name="connsiteX1" fmla="*/ 0 w 519113"/>
              <a:gd name="connsiteY1" fmla="*/ 0 h 466724"/>
              <a:gd name="connsiteX2" fmla="*/ 323850 w 519113"/>
              <a:gd name="connsiteY2" fmla="*/ 28575 h 466724"/>
              <a:gd name="connsiteX3" fmla="*/ 261938 w 519113"/>
              <a:gd name="connsiteY3" fmla="*/ 3048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293919 w 519113"/>
              <a:gd name="connsiteY6" fmla="*/ 202814 h 466724"/>
              <a:gd name="connsiteX7" fmla="*/ 66675 w 519113"/>
              <a:gd name="connsiteY7" fmla="*/ 323850 h 466724"/>
              <a:gd name="connsiteX0" fmla="*/ 66675 w 519113"/>
              <a:gd name="connsiteY0" fmla="*/ 323850 h 487790"/>
              <a:gd name="connsiteX1" fmla="*/ 0 w 519113"/>
              <a:gd name="connsiteY1" fmla="*/ 0 h 487790"/>
              <a:gd name="connsiteX2" fmla="*/ 323850 w 519113"/>
              <a:gd name="connsiteY2" fmla="*/ 28575 h 487790"/>
              <a:gd name="connsiteX3" fmla="*/ 261938 w 519113"/>
              <a:gd name="connsiteY3" fmla="*/ 304800 h 487790"/>
              <a:gd name="connsiteX4" fmla="*/ 519113 w 519113"/>
              <a:gd name="connsiteY4" fmla="*/ 390524 h 487790"/>
              <a:gd name="connsiteX5" fmla="*/ 500063 w 519113"/>
              <a:gd name="connsiteY5" fmla="*/ 466724 h 487790"/>
              <a:gd name="connsiteX6" fmla="*/ 198899 w 519113"/>
              <a:gd name="connsiteY6" fmla="*/ 487790 h 487790"/>
              <a:gd name="connsiteX7" fmla="*/ 66675 w 519113"/>
              <a:gd name="connsiteY7" fmla="*/ 323850 h 487790"/>
              <a:gd name="connsiteX0" fmla="*/ 66675 w 519113"/>
              <a:gd name="connsiteY0" fmla="*/ 323850 h 487790"/>
              <a:gd name="connsiteX1" fmla="*/ 0 w 519113"/>
              <a:gd name="connsiteY1" fmla="*/ 0 h 487790"/>
              <a:gd name="connsiteX2" fmla="*/ 323850 w 519113"/>
              <a:gd name="connsiteY2" fmla="*/ 28575 h 487790"/>
              <a:gd name="connsiteX3" fmla="*/ 498788 w 519113"/>
              <a:gd name="connsiteY3" fmla="*/ 143270 h 487790"/>
              <a:gd name="connsiteX4" fmla="*/ 519113 w 519113"/>
              <a:gd name="connsiteY4" fmla="*/ 390524 h 487790"/>
              <a:gd name="connsiteX5" fmla="*/ 500063 w 519113"/>
              <a:gd name="connsiteY5" fmla="*/ 466724 h 487790"/>
              <a:gd name="connsiteX6" fmla="*/ 198899 w 519113"/>
              <a:gd name="connsiteY6" fmla="*/ 487790 h 487790"/>
              <a:gd name="connsiteX7" fmla="*/ 66675 w 519113"/>
              <a:gd name="connsiteY7" fmla="*/ 323850 h 487790"/>
              <a:gd name="connsiteX0" fmla="*/ 66675 w 519113"/>
              <a:gd name="connsiteY0" fmla="*/ 323850 h 487790"/>
              <a:gd name="connsiteX1" fmla="*/ 0 w 519113"/>
              <a:gd name="connsiteY1" fmla="*/ 0 h 487790"/>
              <a:gd name="connsiteX2" fmla="*/ 323850 w 519113"/>
              <a:gd name="connsiteY2" fmla="*/ 28575 h 487790"/>
              <a:gd name="connsiteX3" fmla="*/ 294616 w 519113"/>
              <a:gd name="connsiteY3" fmla="*/ 276188 h 487790"/>
              <a:gd name="connsiteX4" fmla="*/ 519113 w 519113"/>
              <a:gd name="connsiteY4" fmla="*/ 390524 h 487790"/>
              <a:gd name="connsiteX5" fmla="*/ 500063 w 519113"/>
              <a:gd name="connsiteY5" fmla="*/ 466724 h 487790"/>
              <a:gd name="connsiteX6" fmla="*/ 198899 w 519113"/>
              <a:gd name="connsiteY6" fmla="*/ 487790 h 487790"/>
              <a:gd name="connsiteX7" fmla="*/ 66675 w 519113"/>
              <a:gd name="connsiteY7" fmla="*/ 323850 h 487790"/>
              <a:gd name="connsiteX0" fmla="*/ 66675 w 519113"/>
              <a:gd name="connsiteY0" fmla="*/ 323850 h 487790"/>
              <a:gd name="connsiteX1" fmla="*/ 0 w 519113"/>
              <a:gd name="connsiteY1" fmla="*/ 0 h 487790"/>
              <a:gd name="connsiteX2" fmla="*/ 323850 w 519113"/>
              <a:gd name="connsiteY2" fmla="*/ 28575 h 487790"/>
              <a:gd name="connsiteX3" fmla="*/ 294616 w 519113"/>
              <a:gd name="connsiteY3" fmla="*/ 276188 h 487790"/>
              <a:gd name="connsiteX4" fmla="*/ 519113 w 519113"/>
              <a:gd name="connsiteY4" fmla="*/ 390524 h 487790"/>
              <a:gd name="connsiteX5" fmla="*/ 438882 w 519113"/>
              <a:gd name="connsiteY5" fmla="*/ 451508 h 487790"/>
              <a:gd name="connsiteX6" fmla="*/ 198899 w 519113"/>
              <a:gd name="connsiteY6" fmla="*/ 487790 h 487790"/>
              <a:gd name="connsiteX7" fmla="*/ 66675 w 519113"/>
              <a:gd name="connsiteY7" fmla="*/ 323850 h 487790"/>
              <a:gd name="connsiteX0" fmla="*/ 66675 w 519113"/>
              <a:gd name="connsiteY0" fmla="*/ 323850 h 451508"/>
              <a:gd name="connsiteX1" fmla="*/ 0 w 519113"/>
              <a:gd name="connsiteY1" fmla="*/ 0 h 451508"/>
              <a:gd name="connsiteX2" fmla="*/ 323850 w 519113"/>
              <a:gd name="connsiteY2" fmla="*/ 28575 h 451508"/>
              <a:gd name="connsiteX3" fmla="*/ 294616 w 519113"/>
              <a:gd name="connsiteY3" fmla="*/ 276188 h 451508"/>
              <a:gd name="connsiteX4" fmla="*/ 519113 w 519113"/>
              <a:gd name="connsiteY4" fmla="*/ 390524 h 451508"/>
              <a:gd name="connsiteX5" fmla="*/ 438882 w 519113"/>
              <a:gd name="connsiteY5" fmla="*/ 451508 h 451508"/>
              <a:gd name="connsiteX6" fmla="*/ 225668 w 519113"/>
              <a:gd name="connsiteY6" fmla="*/ 292383 h 451508"/>
              <a:gd name="connsiteX7" fmla="*/ 66675 w 519113"/>
              <a:gd name="connsiteY7" fmla="*/ 323850 h 451508"/>
              <a:gd name="connsiteX0" fmla="*/ 66675 w 519113"/>
              <a:gd name="connsiteY0" fmla="*/ 323850 h 451508"/>
              <a:gd name="connsiteX1" fmla="*/ 0 w 519113"/>
              <a:gd name="connsiteY1" fmla="*/ 0 h 451508"/>
              <a:gd name="connsiteX2" fmla="*/ 323850 w 519113"/>
              <a:gd name="connsiteY2" fmla="*/ 28575 h 451508"/>
              <a:gd name="connsiteX3" fmla="*/ 239228 w 519113"/>
              <a:gd name="connsiteY3" fmla="*/ 196283 h 451508"/>
              <a:gd name="connsiteX4" fmla="*/ 519113 w 519113"/>
              <a:gd name="connsiteY4" fmla="*/ 390524 h 451508"/>
              <a:gd name="connsiteX5" fmla="*/ 438882 w 519113"/>
              <a:gd name="connsiteY5" fmla="*/ 451508 h 451508"/>
              <a:gd name="connsiteX6" fmla="*/ 225668 w 519113"/>
              <a:gd name="connsiteY6" fmla="*/ 292383 h 451508"/>
              <a:gd name="connsiteX7" fmla="*/ 66675 w 519113"/>
              <a:gd name="connsiteY7" fmla="*/ 323850 h 451508"/>
              <a:gd name="connsiteX0" fmla="*/ 66675 w 519113"/>
              <a:gd name="connsiteY0" fmla="*/ 323850 h 451508"/>
              <a:gd name="connsiteX1" fmla="*/ 0 w 519113"/>
              <a:gd name="connsiteY1" fmla="*/ 0 h 451508"/>
              <a:gd name="connsiteX2" fmla="*/ 323850 w 519113"/>
              <a:gd name="connsiteY2" fmla="*/ 28575 h 451508"/>
              <a:gd name="connsiteX3" fmla="*/ 239228 w 519113"/>
              <a:gd name="connsiteY3" fmla="*/ 196283 h 451508"/>
              <a:gd name="connsiteX4" fmla="*/ 519113 w 519113"/>
              <a:gd name="connsiteY4" fmla="*/ 390524 h 451508"/>
              <a:gd name="connsiteX5" fmla="*/ 438882 w 519113"/>
              <a:gd name="connsiteY5" fmla="*/ 451508 h 451508"/>
              <a:gd name="connsiteX6" fmla="*/ 181289 w 519113"/>
              <a:gd name="connsiteY6" fmla="*/ 218890 h 451508"/>
              <a:gd name="connsiteX7" fmla="*/ 66675 w 519113"/>
              <a:gd name="connsiteY7" fmla="*/ 323850 h 451508"/>
              <a:gd name="connsiteX0" fmla="*/ 66675 w 519113"/>
              <a:gd name="connsiteY0" fmla="*/ 323850 h 451508"/>
              <a:gd name="connsiteX1" fmla="*/ 0 w 519113"/>
              <a:gd name="connsiteY1" fmla="*/ 0 h 451508"/>
              <a:gd name="connsiteX2" fmla="*/ 398356 w 519113"/>
              <a:gd name="connsiteY2" fmla="*/ 153647 h 451508"/>
              <a:gd name="connsiteX3" fmla="*/ 239228 w 519113"/>
              <a:gd name="connsiteY3" fmla="*/ 196283 h 451508"/>
              <a:gd name="connsiteX4" fmla="*/ 519113 w 519113"/>
              <a:gd name="connsiteY4" fmla="*/ 390524 h 451508"/>
              <a:gd name="connsiteX5" fmla="*/ 438882 w 519113"/>
              <a:gd name="connsiteY5" fmla="*/ 451508 h 451508"/>
              <a:gd name="connsiteX6" fmla="*/ 181289 w 519113"/>
              <a:gd name="connsiteY6" fmla="*/ 218890 h 451508"/>
              <a:gd name="connsiteX7" fmla="*/ 66675 w 519113"/>
              <a:gd name="connsiteY7" fmla="*/ 323850 h 451508"/>
              <a:gd name="connsiteX0" fmla="*/ 99699 w 519113"/>
              <a:gd name="connsiteY0" fmla="*/ 343085 h 451508"/>
              <a:gd name="connsiteX1" fmla="*/ 0 w 519113"/>
              <a:gd name="connsiteY1" fmla="*/ 0 h 451508"/>
              <a:gd name="connsiteX2" fmla="*/ 398356 w 519113"/>
              <a:gd name="connsiteY2" fmla="*/ 153647 h 451508"/>
              <a:gd name="connsiteX3" fmla="*/ 239228 w 519113"/>
              <a:gd name="connsiteY3" fmla="*/ 196283 h 451508"/>
              <a:gd name="connsiteX4" fmla="*/ 519113 w 519113"/>
              <a:gd name="connsiteY4" fmla="*/ 390524 h 451508"/>
              <a:gd name="connsiteX5" fmla="*/ 438882 w 519113"/>
              <a:gd name="connsiteY5" fmla="*/ 451508 h 451508"/>
              <a:gd name="connsiteX6" fmla="*/ 181289 w 519113"/>
              <a:gd name="connsiteY6" fmla="*/ 218890 h 451508"/>
              <a:gd name="connsiteX7" fmla="*/ 99699 w 519113"/>
              <a:gd name="connsiteY7" fmla="*/ 343085 h 45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113" h="451508">
                <a:moveTo>
                  <a:pt x="99699" y="343085"/>
                </a:moveTo>
                <a:lnTo>
                  <a:pt x="0" y="0"/>
                </a:lnTo>
                <a:lnTo>
                  <a:pt x="398356" y="153647"/>
                </a:lnTo>
                <a:lnTo>
                  <a:pt x="239228" y="196283"/>
                </a:lnTo>
                <a:lnTo>
                  <a:pt x="519113" y="390524"/>
                </a:lnTo>
                <a:lnTo>
                  <a:pt x="438882" y="451508"/>
                </a:lnTo>
                <a:lnTo>
                  <a:pt x="181289" y="218890"/>
                </a:lnTo>
                <a:lnTo>
                  <a:pt x="99699" y="343085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cxnSp>
        <p:nvCxnSpPr>
          <p:cNvPr id="29" name="Connettore 2 28"/>
          <p:cNvCxnSpPr/>
          <p:nvPr/>
        </p:nvCxnSpPr>
        <p:spPr>
          <a:xfrm>
            <a:off x="8513787" y="3571614"/>
            <a:ext cx="0" cy="377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CasellaDiTesto 29"/>
          <p:cNvSpPr txBox="1"/>
          <p:nvPr/>
        </p:nvSpPr>
        <p:spPr>
          <a:xfrm>
            <a:off x="6425189" y="2761990"/>
            <a:ext cx="4379169" cy="646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Passando sopra i 4 riquadri sulla </a:t>
            </a:r>
            <a:r>
              <a:rPr lang="it-IT" dirty="0" err="1" smtClean="0">
                <a:solidFill>
                  <a:srgbClr val="00B050"/>
                </a:solidFill>
              </a:rPr>
              <a:t>nav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r>
              <a:rPr lang="it-IT" dirty="0" smtClean="0"/>
              <a:t>si vede un cambiamento di colore </a:t>
            </a:r>
            <a:endParaRPr lang="it-IT" dirty="0"/>
          </a:p>
        </p:txBody>
      </p:sp>
      <p:sp>
        <p:nvSpPr>
          <p:cNvPr id="31" name="Segnaposto testo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 txBox="1">
            <a:spLocks/>
          </p:cNvSpPr>
          <p:nvPr/>
        </p:nvSpPr>
        <p:spPr>
          <a:xfrm>
            <a:off x="7875547" y="1817215"/>
            <a:ext cx="4173840" cy="50401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</a:t>
            </a:r>
            <a:r>
              <a:rPr lang="it-IT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Nav</a:t>
            </a:r>
            <a:r>
              <a:rPr lang="it-IT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</a:t>
            </a:r>
            <a:r>
              <a:rPr lang="it-IT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Header</a:t>
            </a:r>
            <a:endParaRPr lang="it-IT" sz="44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8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t>3</a:t>
            </a:fld>
            <a:endParaRPr lang="it-IT" noProof="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4642" cy="685800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647700" y="361950"/>
            <a:ext cx="285750" cy="64960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933449" y="2809875"/>
            <a:ext cx="3867151" cy="1333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940896" y="3295650"/>
            <a:ext cx="3783504" cy="85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940896" y="1028700"/>
            <a:ext cx="3867151" cy="1333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940896" y="3271837"/>
            <a:ext cx="3867151" cy="1333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cxnSp>
        <p:nvCxnSpPr>
          <p:cNvPr id="17" name="Connettore 4 16"/>
          <p:cNvCxnSpPr/>
          <p:nvPr/>
        </p:nvCxnSpPr>
        <p:spPr>
          <a:xfrm rot="16200000" flipH="1">
            <a:off x="4413800" y="1446762"/>
            <a:ext cx="1095375" cy="306878"/>
          </a:xfrm>
          <a:prstGeom prst="bentConnector3">
            <a:avLst>
              <a:gd name="adj1" fmla="val -43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Connettore 4 18"/>
          <p:cNvCxnSpPr/>
          <p:nvPr/>
        </p:nvCxnSpPr>
        <p:spPr>
          <a:xfrm rot="5400000" flipH="1" flipV="1">
            <a:off x="4519918" y="2743503"/>
            <a:ext cx="890587" cy="299432"/>
          </a:xfrm>
          <a:prstGeom prst="bentConnector3">
            <a:avLst>
              <a:gd name="adj1" fmla="val 802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onnettore 4 30"/>
          <p:cNvCxnSpPr/>
          <p:nvPr/>
        </p:nvCxnSpPr>
        <p:spPr>
          <a:xfrm flipV="1">
            <a:off x="4324356" y="2285998"/>
            <a:ext cx="637131" cy="5238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CasellaDiTesto 33"/>
          <p:cNvSpPr txBox="1"/>
          <p:nvPr/>
        </p:nvSpPr>
        <p:spPr>
          <a:xfrm>
            <a:off x="4961487" y="2147889"/>
            <a:ext cx="673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20px</a:t>
            </a:r>
            <a:endParaRPr lang="it-IT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CasellaDiTesto 34"/>
          <p:cNvSpPr txBox="1"/>
          <p:nvPr/>
        </p:nvSpPr>
        <p:spPr>
          <a:xfrm>
            <a:off x="464646" y="1538080"/>
            <a:ext cx="630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tx2"/>
                </a:solidFill>
              </a:rPr>
              <a:t>40px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38" name="Parentesi graffa chiusa 37"/>
          <p:cNvSpPr/>
          <p:nvPr/>
        </p:nvSpPr>
        <p:spPr>
          <a:xfrm rot="5400000">
            <a:off x="570158" y="1246435"/>
            <a:ext cx="432347" cy="275185"/>
          </a:xfrm>
          <a:prstGeom prst="rightBrace">
            <a:avLst>
              <a:gd name="adj1" fmla="val 8333"/>
              <a:gd name="adj2" fmla="val 49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Elaborazione 38"/>
          <p:cNvSpPr/>
          <p:nvPr/>
        </p:nvSpPr>
        <p:spPr>
          <a:xfrm>
            <a:off x="940897" y="5699548"/>
            <a:ext cx="3859704" cy="939377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sp>
        <p:nvSpPr>
          <p:cNvPr id="40" name="Parentesi graffa chiusa 39"/>
          <p:cNvSpPr/>
          <p:nvPr/>
        </p:nvSpPr>
        <p:spPr>
          <a:xfrm>
            <a:off x="4815495" y="5694957"/>
            <a:ext cx="145992" cy="904875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/>
          <p:cNvSpPr txBox="1"/>
          <p:nvPr/>
        </p:nvSpPr>
        <p:spPr>
          <a:xfrm>
            <a:off x="4926677" y="5978117"/>
            <a:ext cx="109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120px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Freccia in su 26"/>
          <p:cNvSpPr/>
          <p:nvPr/>
        </p:nvSpPr>
        <p:spPr>
          <a:xfrm rot="588339">
            <a:off x="3933009" y="4398421"/>
            <a:ext cx="359236" cy="407907"/>
          </a:xfrm>
          <a:custGeom>
            <a:avLst/>
            <a:gdLst>
              <a:gd name="connsiteX0" fmla="*/ 0 w 171450"/>
              <a:gd name="connsiteY0" fmla="*/ 85725 h 219074"/>
              <a:gd name="connsiteX1" fmla="*/ 85725 w 171450"/>
              <a:gd name="connsiteY1" fmla="*/ 0 h 219074"/>
              <a:gd name="connsiteX2" fmla="*/ 171450 w 171450"/>
              <a:gd name="connsiteY2" fmla="*/ 85725 h 219074"/>
              <a:gd name="connsiteX3" fmla="*/ 128588 w 171450"/>
              <a:gd name="connsiteY3" fmla="*/ 85725 h 219074"/>
              <a:gd name="connsiteX4" fmla="*/ 128588 w 171450"/>
              <a:gd name="connsiteY4" fmla="*/ 219074 h 219074"/>
              <a:gd name="connsiteX5" fmla="*/ 42863 w 171450"/>
              <a:gd name="connsiteY5" fmla="*/ 219074 h 219074"/>
              <a:gd name="connsiteX6" fmla="*/ 42863 w 171450"/>
              <a:gd name="connsiteY6" fmla="*/ 85725 h 219074"/>
              <a:gd name="connsiteX7" fmla="*/ 0 w 171450"/>
              <a:gd name="connsiteY7" fmla="*/ 85725 h 219074"/>
              <a:gd name="connsiteX0" fmla="*/ 95250 w 266700"/>
              <a:gd name="connsiteY0" fmla="*/ 152400 h 285749"/>
              <a:gd name="connsiteX1" fmla="*/ 0 w 266700"/>
              <a:gd name="connsiteY1" fmla="*/ 0 h 285749"/>
              <a:gd name="connsiteX2" fmla="*/ 266700 w 266700"/>
              <a:gd name="connsiteY2" fmla="*/ 152400 h 285749"/>
              <a:gd name="connsiteX3" fmla="*/ 223838 w 266700"/>
              <a:gd name="connsiteY3" fmla="*/ 152400 h 285749"/>
              <a:gd name="connsiteX4" fmla="*/ 223838 w 266700"/>
              <a:gd name="connsiteY4" fmla="*/ 285749 h 285749"/>
              <a:gd name="connsiteX5" fmla="*/ 138113 w 266700"/>
              <a:gd name="connsiteY5" fmla="*/ 285749 h 285749"/>
              <a:gd name="connsiteX6" fmla="*/ 138113 w 266700"/>
              <a:gd name="connsiteY6" fmla="*/ 152400 h 285749"/>
              <a:gd name="connsiteX7" fmla="*/ 95250 w 266700"/>
              <a:gd name="connsiteY7" fmla="*/ 152400 h 285749"/>
              <a:gd name="connsiteX0" fmla="*/ 95250 w 519113"/>
              <a:gd name="connsiteY0" fmla="*/ 152400 h 390524"/>
              <a:gd name="connsiteX1" fmla="*/ 0 w 519113"/>
              <a:gd name="connsiteY1" fmla="*/ 0 h 390524"/>
              <a:gd name="connsiteX2" fmla="*/ 266700 w 519113"/>
              <a:gd name="connsiteY2" fmla="*/ 152400 h 390524"/>
              <a:gd name="connsiteX3" fmla="*/ 223838 w 519113"/>
              <a:gd name="connsiteY3" fmla="*/ 152400 h 390524"/>
              <a:gd name="connsiteX4" fmla="*/ 519113 w 519113"/>
              <a:gd name="connsiteY4" fmla="*/ 390524 h 390524"/>
              <a:gd name="connsiteX5" fmla="*/ 138113 w 519113"/>
              <a:gd name="connsiteY5" fmla="*/ 285749 h 390524"/>
              <a:gd name="connsiteX6" fmla="*/ 138113 w 519113"/>
              <a:gd name="connsiteY6" fmla="*/ 152400 h 390524"/>
              <a:gd name="connsiteX7" fmla="*/ 95250 w 519113"/>
              <a:gd name="connsiteY7" fmla="*/ 152400 h 390524"/>
              <a:gd name="connsiteX0" fmla="*/ 95250 w 519113"/>
              <a:gd name="connsiteY0" fmla="*/ 152400 h 466724"/>
              <a:gd name="connsiteX1" fmla="*/ 0 w 519113"/>
              <a:gd name="connsiteY1" fmla="*/ 0 h 466724"/>
              <a:gd name="connsiteX2" fmla="*/ 266700 w 519113"/>
              <a:gd name="connsiteY2" fmla="*/ 152400 h 466724"/>
              <a:gd name="connsiteX3" fmla="*/ 223838 w 519113"/>
              <a:gd name="connsiteY3" fmla="*/ 1524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95250 w 519113"/>
              <a:gd name="connsiteY7" fmla="*/ 152400 h 466724"/>
              <a:gd name="connsiteX0" fmla="*/ 95250 w 519113"/>
              <a:gd name="connsiteY0" fmla="*/ 152400 h 466724"/>
              <a:gd name="connsiteX1" fmla="*/ 0 w 519113"/>
              <a:gd name="connsiteY1" fmla="*/ 0 h 466724"/>
              <a:gd name="connsiteX2" fmla="*/ 266700 w 519113"/>
              <a:gd name="connsiteY2" fmla="*/ 152400 h 466724"/>
              <a:gd name="connsiteX3" fmla="*/ 347663 w 519113"/>
              <a:gd name="connsiteY3" fmla="*/ 104775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95250 w 519113"/>
              <a:gd name="connsiteY7" fmla="*/ 152400 h 466724"/>
              <a:gd name="connsiteX0" fmla="*/ 95250 w 519113"/>
              <a:gd name="connsiteY0" fmla="*/ 152400 h 466724"/>
              <a:gd name="connsiteX1" fmla="*/ 0 w 519113"/>
              <a:gd name="connsiteY1" fmla="*/ 0 h 466724"/>
              <a:gd name="connsiteX2" fmla="*/ 266700 w 519113"/>
              <a:gd name="connsiteY2" fmla="*/ 152400 h 466724"/>
              <a:gd name="connsiteX3" fmla="*/ 261938 w 519113"/>
              <a:gd name="connsiteY3" fmla="*/ 161925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95250 w 519113"/>
              <a:gd name="connsiteY7" fmla="*/ 152400 h 466724"/>
              <a:gd name="connsiteX0" fmla="*/ 95250 w 519113"/>
              <a:gd name="connsiteY0" fmla="*/ 152400 h 466724"/>
              <a:gd name="connsiteX1" fmla="*/ 0 w 519113"/>
              <a:gd name="connsiteY1" fmla="*/ 0 h 466724"/>
              <a:gd name="connsiteX2" fmla="*/ 266700 w 519113"/>
              <a:gd name="connsiteY2" fmla="*/ 152400 h 466724"/>
              <a:gd name="connsiteX3" fmla="*/ 261938 w 519113"/>
              <a:gd name="connsiteY3" fmla="*/ 1905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95250 w 519113"/>
              <a:gd name="connsiteY7" fmla="*/ 152400 h 466724"/>
              <a:gd name="connsiteX0" fmla="*/ 66675 w 519113"/>
              <a:gd name="connsiteY0" fmla="*/ 323850 h 466724"/>
              <a:gd name="connsiteX1" fmla="*/ 0 w 519113"/>
              <a:gd name="connsiteY1" fmla="*/ 0 h 466724"/>
              <a:gd name="connsiteX2" fmla="*/ 266700 w 519113"/>
              <a:gd name="connsiteY2" fmla="*/ 152400 h 466724"/>
              <a:gd name="connsiteX3" fmla="*/ 261938 w 519113"/>
              <a:gd name="connsiteY3" fmla="*/ 1905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66675 w 519113"/>
              <a:gd name="connsiteY7" fmla="*/ 323850 h 466724"/>
              <a:gd name="connsiteX0" fmla="*/ 66675 w 519113"/>
              <a:gd name="connsiteY0" fmla="*/ 323850 h 466724"/>
              <a:gd name="connsiteX1" fmla="*/ 0 w 519113"/>
              <a:gd name="connsiteY1" fmla="*/ 0 h 466724"/>
              <a:gd name="connsiteX2" fmla="*/ 323850 w 519113"/>
              <a:gd name="connsiteY2" fmla="*/ 28575 h 466724"/>
              <a:gd name="connsiteX3" fmla="*/ 261938 w 519113"/>
              <a:gd name="connsiteY3" fmla="*/ 1905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138113 w 519113"/>
              <a:gd name="connsiteY6" fmla="*/ 152400 h 466724"/>
              <a:gd name="connsiteX7" fmla="*/ 66675 w 519113"/>
              <a:gd name="connsiteY7" fmla="*/ 323850 h 466724"/>
              <a:gd name="connsiteX0" fmla="*/ 66675 w 519113"/>
              <a:gd name="connsiteY0" fmla="*/ 323850 h 466724"/>
              <a:gd name="connsiteX1" fmla="*/ 0 w 519113"/>
              <a:gd name="connsiteY1" fmla="*/ 0 h 466724"/>
              <a:gd name="connsiteX2" fmla="*/ 323850 w 519113"/>
              <a:gd name="connsiteY2" fmla="*/ 28575 h 466724"/>
              <a:gd name="connsiteX3" fmla="*/ 261938 w 519113"/>
              <a:gd name="connsiteY3" fmla="*/ 1905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214313 w 519113"/>
              <a:gd name="connsiteY6" fmla="*/ 238125 h 466724"/>
              <a:gd name="connsiteX7" fmla="*/ 66675 w 519113"/>
              <a:gd name="connsiteY7" fmla="*/ 323850 h 466724"/>
              <a:gd name="connsiteX0" fmla="*/ 66675 w 519113"/>
              <a:gd name="connsiteY0" fmla="*/ 323850 h 466724"/>
              <a:gd name="connsiteX1" fmla="*/ 0 w 519113"/>
              <a:gd name="connsiteY1" fmla="*/ 0 h 466724"/>
              <a:gd name="connsiteX2" fmla="*/ 323850 w 519113"/>
              <a:gd name="connsiteY2" fmla="*/ 28575 h 466724"/>
              <a:gd name="connsiteX3" fmla="*/ 261938 w 519113"/>
              <a:gd name="connsiteY3" fmla="*/ 3048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214313 w 519113"/>
              <a:gd name="connsiteY6" fmla="*/ 238125 h 466724"/>
              <a:gd name="connsiteX7" fmla="*/ 66675 w 519113"/>
              <a:gd name="connsiteY7" fmla="*/ 323850 h 466724"/>
              <a:gd name="connsiteX0" fmla="*/ 66675 w 519113"/>
              <a:gd name="connsiteY0" fmla="*/ 323850 h 466724"/>
              <a:gd name="connsiteX1" fmla="*/ 0 w 519113"/>
              <a:gd name="connsiteY1" fmla="*/ 0 h 466724"/>
              <a:gd name="connsiteX2" fmla="*/ 323850 w 519113"/>
              <a:gd name="connsiteY2" fmla="*/ 28575 h 466724"/>
              <a:gd name="connsiteX3" fmla="*/ 261938 w 519113"/>
              <a:gd name="connsiteY3" fmla="*/ 304800 h 466724"/>
              <a:gd name="connsiteX4" fmla="*/ 519113 w 519113"/>
              <a:gd name="connsiteY4" fmla="*/ 390524 h 466724"/>
              <a:gd name="connsiteX5" fmla="*/ 500063 w 519113"/>
              <a:gd name="connsiteY5" fmla="*/ 466724 h 466724"/>
              <a:gd name="connsiteX6" fmla="*/ 293919 w 519113"/>
              <a:gd name="connsiteY6" fmla="*/ 202814 h 466724"/>
              <a:gd name="connsiteX7" fmla="*/ 66675 w 519113"/>
              <a:gd name="connsiteY7" fmla="*/ 323850 h 466724"/>
              <a:gd name="connsiteX0" fmla="*/ 66675 w 519113"/>
              <a:gd name="connsiteY0" fmla="*/ 323850 h 487790"/>
              <a:gd name="connsiteX1" fmla="*/ 0 w 519113"/>
              <a:gd name="connsiteY1" fmla="*/ 0 h 487790"/>
              <a:gd name="connsiteX2" fmla="*/ 323850 w 519113"/>
              <a:gd name="connsiteY2" fmla="*/ 28575 h 487790"/>
              <a:gd name="connsiteX3" fmla="*/ 261938 w 519113"/>
              <a:gd name="connsiteY3" fmla="*/ 304800 h 487790"/>
              <a:gd name="connsiteX4" fmla="*/ 519113 w 519113"/>
              <a:gd name="connsiteY4" fmla="*/ 390524 h 487790"/>
              <a:gd name="connsiteX5" fmla="*/ 500063 w 519113"/>
              <a:gd name="connsiteY5" fmla="*/ 466724 h 487790"/>
              <a:gd name="connsiteX6" fmla="*/ 198899 w 519113"/>
              <a:gd name="connsiteY6" fmla="*/ 487790 h 487790"/>
              <a:gd name="connsiteX7" fmla="*/ 66675 w 519113"/>
              <a:gd name="connsiteY7" fmla="*/ 323850 h 487790"/>
              <a:gd name="connsiteX0" fmla="*/ 66675 w 519113"/>
              <a:gd name="connsiteY0" fmla="*/ 323850 h 487790"/>
              <a:gd name="connsiteX1" fmla="*/ 0 w 519113"/>
              <a:gd name="connsiteY1" fmla="*/ 0 h 487790"/>
              <a:gd name="connsiteX2" fmla="*/ 323850 w 519113"/>
              <a:gd name="connsiteY2" fmla="*/ 28575 h 487790"/>
              <a:gd name="connsiteX3" fmla="*/ 498788 w 519113"/>
              <a:gd name="connsiteY3" fmla="*/ 143270 h 487790"/>
              <a:gd name="connsiteX4" fmla="*/ 519113 w 519113"/>
              <a:gd name="connsiteY4" fmla="*/ 390524 h 487790"/>
              <a:gd name="connsiteX5" fmla="*/ 500063 w 519113"/>
              <a:gd name="connsiteY5" fmla="*/ 466724 h 487790"/>
              <a:gd name="connsiteX6" fmla="*/ 198899 w 519113"/>
              <a:gd name="connsiteY6" fmla="*/ 487790 h 487790"/>
              <a:gd name="connsiteX7" fmla="*/ 66675 w 519113"/>
              <a:gd name="connsiteY7" fmla="*/ 323850 h 487790"/>
              <a:gd name="connsiteX0" fmla="*/ 66675 w 519113"/>
              <a:gd name="connsiteY0" fmla="*/ 323850 h 487790"/>
              <a:gd name="connsiteX1" fmla="*/ 0 w 519113"/>
              <a:gd name="connsiteY1" fmla="*/ 0 h 487790"/>
              <a:gd name="connsiteX2" fmla="*/ 323850 w 519113"/>
              <a:gd name="connsiteY2" fmla="*/ 28575 h 487790"/>
              <a:gd name="connsiteX3" fmla="*/ 294616 w 519113"/>
              <a:gd name="connsiteY3" fmla="*/ 276188 h 487790"/>
              <a:gd name="connsiteX4" fmla="*/ 519113 w 519113"/>
              <a:gd name="connsiteY4" fmla="*/ 390524 h 487790"/>
              <a:gd name="connsiteX5" fmla="*/ 500063 w 519113"/>
              <a:gd name="connsiteY5" fmla="*/ 466724 h 487790"/>
              <a:gd name="connsiteX6" fmla="*/ 198899 w 519113"/>
              <a:gd name="connsiteY6" fmla="*/ 487790 h 487790"/>
              <a:gd name="connsiteX7" fmla="*/ 66675 w 519113"/>
              <a:gd name="connsiteY7" fmla="*/ 323850 h 487790"/>
              <a:gd name="connsiteX0" fmla="*/ 66675 w 519113"/>
              <a:gd name="connsiteY0" fmla="*/ 323850 h 487790"/>
              <a:gd name="connsiteX1" fmla="*/ 0 w 519113"/>
              <a:gd name="connsiteY1" fmla="*/ 0 h 487790"/>
              <a:gd name="connsiteX2" fmla="*/ 323850 w 519113"/>
              <a:gd name="connsiteY2" fmla="*/ 28575 h 487790"/>
              <a:gd name="connsiteX3" fmla="*/ 294616 w 519113"/>
              <a:gd name="connsiteY3" fmla="*/ 276188 h 487790"/>
              <a:gd name="connsiteX4" fmla="*/ 519113 w 519113"/>
              <a:gd name="connsiteY4" fmla="*/ 390524 h 487790"/>
              <a:gd name="connsiteX5" fmla="*/ 438882 w 519113"/>
              <a:gd name="connsiteY5" fmla="*/ 451508 h 487790"/>
              <a:gd name="connsiteX6" fmla="*/ 198899 w 519113"/>
              <a:gd name="connsiteY6" fmla="*/ 487790 h 487790"/>
              <a:gd name="connsiteX7" fmla="*/ 66675 w 519113"/>
              <a:gd name="connsiteY7" fmla="*/ 323850 h 487790"/>
              <a:gd name="connsiteX0" fmla="*/ 66675 w 519113"/>
              <a:gd name="connsiteY0" fmla="*/ 323850 h 451508"/>
              <a:gd name="connsiteX1" fmla="*/ 0 w 519113"/>
              <a:gd name="connsiteY1" fmla="*/ 0 h 451508"/>
              <a:gd name="connsiteX2" fmla="*/ 323850 w 519113"/>
              <a:gd name="connsiteY2" fmla="*/ 28575 h 451508"/>
              <a:gd name="connsiteX3" fmla="*/ 294616 w 519113"/>
              <a:gd name="connsiteY3" fmla="*/ 276188 h 451508"/>
              <a:gd name="connsiteX4" fmla="*/ 519113 w 519113"/>
              <a:gd name="connsiteY4" fmla="*/ 390524 h 451508"/>
              <a:gd name="connsiteX5" fmla="*/ 438882 w 519113"/>
              <a:gd name="connsiteY5" fmla="*/ 451508 h 451508"/>
              <a:gd name="connsiteX6" fmla="*/ 225668 w 519113"/>
              <a:gd name="connsiteY6" fmla="*/ 292383 h 451508"/>
              <a:gd name="connsiteX7" fmla="*/ 66675 w 519113"/>
              <a:gd name="connsiteY7" fmla="*/ 323850 h 451508"/>
              <a:gd name="connsiteX0" fmla="*/ 66675 w 519113"/>
              <a:gd name="connsiteY0" fmla="*/ 323850 h 451508"/>
              <a:gd name="connsiteX1" fmla="*/ 0 w 519113"/>
              <a:gd name="connsiteY1" fmla="*/ 0 h 451508"/>
              <a:gd name="connsiteX2" fmla="*/ 323850 w 519113"/>
              <a:gd name="connsiteY2" fmla="*/ 28575 h 451508"/>
              <a:gd name="connsiteX3" fmla="*/ 239228 w 519113"/>
              <a:gd name="connsiteY3" fmla="*/ 196283 h 451508"/>
              <a:gd name="connsiteX4" fmla="*/ 519113 w 519113"/>
              <a:gd name="connsiteY4" fmla="*/ 390524 h 451508"/>
              <a:gd name="connsiteX5" fmla="*/ 438882 w 519113"/>
              <a:gd name="connsiteY5" fmla="*/ 451508 h 451508"/>
              <a:gd name="connsiteX6" fmla="*/ 225668 w 519113"/>
              <a:gd name="connsiteY6" fmla="*/ 292383 h 451508"/>
              <a:gd name="connsiteX7" fmla="*/ 66675 w 519113"/>
              <a:gd name="connsiteY7" fmla="*/ 323850 h 451508"/>
              <a:gd name="connsiteX0" fmla="*/ 66675 w 519113"/>
              <a:gd name="connsiteY0" fmla="*/ 323850 h 451508"/>
              <a:gd name="connsiteX1" fmla="*/ 0 w 519113"/>
              <a:gd name="connsiteY1" fmla="*/ 0 h 451508"/>
              <a:gd name="connsiteX2" fmla="*/ 323850 w 519113"/>
              <a:gd name="connsiteY2" fmla="*/ 28575 h 451508"/>
              <a:gd name="connsiteX3" fmla="*/ 239228 w 519113"/>
              <a:gd name="connsiteY3" fmla="*/ 196283 h 451508"/>
              <a:gd name="connsiteX4" fmla="*/ 519113 w 519113"/>
              <a:gd name="connsiteY4" fmla="*/ 390524 h 451508"/>
              <a:gd name="connsiteX5" fmla="*/ 438882 w 519113"/>
              <a:gd name="connsiteY5" fmla="*/ 451508 h 451508"/>
              <a:gd name="connsiteX6" fmla="*/ 181289 w 519113"/>
              <a:gd name="connsiteY6" fmla="*/ 218890 h 451508"/>
              <a:gd name="connsiteX7" fmla="*/ 66675 w 519113"/>
              <a:gd name="connsiteY7" fmla="*/ 323850 h 451508"/>
              <a:gd name="connsiteX0" fmla="*/ 66675 w 519113"/>
              <a:gd name="connsiteY0" fmla="*/ 323850 h 451508"/>
              <a:gd name="connsiteX1" fmla="*/ 0 w 519113"/>
              <a:gd name="connsiteY1" fmla="*/ 0 h 451508"/>
              <a:gd name="connsiteX2" fmla="*/ 398356 w 519113"/>
              <a:gd name="connsiteY2" fmla="*/ 153647 h 451508"/>
              <a:gd name="connsiteX3" fmla="*/ 239228 w 519113"/>
              <a:gd name="connsiteY3" fmla="*/ 196283 h 451508"/>
              <a:gd name="connsiteX4" fmla="*/ 519113 w 519113"/>
              <a:gd name="connsiteY4" fmla="*/ 390524 h 451508"/>
              <a:gd name="connsiteX5" fmla="*/ 438882 w 519113"/>
              <a:gd name="connsiteY5" fmla="*/ 451508 h 451508"/>
              <a:gd name="connsiteX6" fmla="*/ 181289 w 519113"/>
              <a:gd name="connsiteY6" fmla="*/ 218890 h 451508"/>
              <a:gd name="connsiteX7" fmla="*/ 66675 w 519113"/>
              <a:gd name="connsiteY7" fmla="*/ 323850 h 451508"/>
              <a:gd name="connsiteX0" fmla="*/ 99699 w 519113"/>
              <a:gd name="connsiteY0" fmla="*/ 343085 h 451508"/>
              <a:gd name="connsiteX1" fmla="*/ 0 w 519113"/>
              <a:gd name="connsiteY1" fmla="*/ 0 h 451508"/>
              <a:gd name="connsiteX2" fmla="*/ 398356 w 519113"/>
              <a:gd name="connsiteY2" fmla="*/ 153647 h 451508"/>
              <a:gd name="connsiteX3" fmla="*/ 239228 w 519113"/>
              <a:gd name="connsiteY3" fmla="*/ 196283 h 451508"/>
              <a:gd name="connsiteX4" fmla="*/ 519113 w 519113"/>
              <a:gd name="connsiteY4" fmla="*/ 390524 h 451508"/>
              <a:gd name="connsiteX5" fmla="*/ 438882 w 519113"/>
              <a:gd name="connsiteY5" fmla="*/ 451508 h 451508"/>
              <a:gd name="connsiteX6" fmla="*/ 181289 w 519113"/>
              <a:gd name="connsiteY6" fmla="*/ 218890 h 451508"/>
              <a:gd name="connsiteX7" fmla="*/ 99699 w 519113"/>
              <a:gd name="connsiteY7" fmla="*/ 343085 h 451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113" h="451508">
                <a:moveTo>
                  <a:pt x="99699" y="343085"/>
                </a:moveTo>
                <a:lnTo>
                  <a:pt x="0" y="0"/>
                </a:lnTo>
                <a:lnTo>
                  <a:pt x="398356" y="153647"/>
                </a:lnTo>
                <a:lnTo>
                  <a:pt x="239228" y="196283"/>
                </a:lnTo>
                <a:lnTo>
                  <a:pt x="519113" y="390524"/>
                </a:lnTo>
                <a:lnTo>
                  <a:pt x="438882" y="451508"/>
                </a:lnTo>
                <a:lnTo>
                  <a:pt x="181289" y="218890"/>
                </a:lnTo>
                <a:lnTo>
                  <a:pt x="99699" y="343085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cxnSp>
        <p:nvCxnSpPr>
          <p:cNvPr id="44" name="Connettore 4 43"/>
          <p:cNvCxnSpPr/>
          <p:nvPr/>
        </p:nvCxnSpPr>
        <p:spPr>
          <a:xfrm flipV="1">
            <a:off x="4227024" y="3505201"/>
            <a:ext cx="2002326" cy="9525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/>
          <p:cNvSpPr txBox="1"/>
          <p:nvPr/>
        </p:nvSpPr>
        <p:spPr>
          <a:xfrm>
            <a:off x="6244245" y="2943522"/>
            <a:ext cx="5343525" cy="92333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E’ possibile cliccare sulle immagini dei calciatori per vedere dei video di </a:t>
            </a:r>
            <a:r>
              <a:rPr lang="it-IT" dirty="0" err="1" smtClean="0"/>
              <a:t>skills</a:t>
            </a:r>
            <a:r>
              <a:rPr lang="it-IT" dirty="0"/>
              <a:t> </a:t>
            </a:r>
            <a:r>
              <a:rPr lang="it-IT" dirty="0" smtClean="0"/>
              <a:t>del calciatore su </a:t>
            </a:r>
            <a:r>
              <a:rPr lang="it-IT" dirty="0" err="1" smtClean="0"/>
              <a:t>youtube</a:t>
            </a:r>
            <a:r>
              <a:rPr lang="it-IT" dirty="0" smtClean="0"/>
              <a:t> </a:t>
            </a:r>
          </a:p>
        </p:txBody>
      </p:sp>
      <p:cxnSp>
        <p:nvCxnSpPr>
          <p:cNvPr id="49" name="Connettore 2 48"/>
          <p:cNvCxnSpPr/>
          <p:nvPr/>
        </p:nvCxnSpPr>
        <p:spPr>
          <a:xfrm>
            <a:off x="5474364" y="180975"/>
            <a:ext cx="1215259" cy="362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CasellaDiTesto 50"/>
          <p:cNvSpPr txBox="1"/>
          <p:nvPr/>
        </p:nvSpPr>
        <p:spPr>
          <a:xfrm>
            <a:off x="6689623" y="276225"/>
            <a:ext cx="4114735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Con il comando </a:t>
            </a:r>
            <a:r>
              <a:rPr lang="it-IT" dirty="0" smtClean="0">
                <a:solidFill>
                  <a:srgbClr val="FF0000"/>
                </a:solidFill>
              </a:rPr>
              <a:t>position: </a:t>
            </a:r>
            <a:r>
              <a:rPr lang="it-IT" dirty="0" err="1" smtClean="0">
                <a:solidFill>
                  <a:srgbClr val="FF0000"/>
                </a:solidFill>
              </a:rPr>
              <a:t>fixed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smtClean="0"/>
              <a:t>è possibile fissare in alto la barra di navigazione per tutta la pagina web</a:t>
            </a:r>
            <a:endParaRPr lang="it-IT" dirty="0"/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 txBox="1">
            <a:spLocks/>
          </p:cNvSpPr>
          <p:nvPr/>
        </p:nvSpPr>
        <p:spPr>
          <a:xfrm>
            <a:off x="7875547" y="1817215"/>
            <a:ext cx="4173840" cy="50401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</a:t>
            </a:r>
            <a:r>
              <a:rPr lang="it-IT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Section</a:t>
            </a:r>
            <a:endParaRPr lang="it-IT" sz="44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t>4</a:t>
            </a:fld>
            <a:endParaRPr lang="it-IT" noProof="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53703" cy="6858000"/>
          </a:xfrm>
          <a:prstGeom prst="rect">
            <a:avLst/>
          </a:prstGeom>
        </p:spPr>
      </p:pic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 txBox="1">
            <a:spLocks/>
          </p:cNvSpPr>
          <p:nvPr/>
        </p:nvSpPr>
        <p:spPr>
          <a:xfrm>
            <a:off x="7667537" y="1817215"/>
            <a:ext cx="4683853" cy="50401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</a:t>
            </a:r>
            <a:r>
              <a:rPr lang="it-IT" sz="4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</a:t>
            </a:r>
            <a:r>
              <a:rPr lang="it-IT" sz="44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ooter</a:t>
            </a:r>
            <a:r>
              <a:rPr lang="it-IT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&amp; Mobile</a:t>
            </a:r>
          </a:p>
          <a:p>
            <a:pPr marL="0" indent="0">
              <a:buNone/>
            </a:pPr>
            <a:endParaRPr lang="it-IT" sz="44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Parentesi graffa chiusa 9"/>
          <p:cNvSpPr/>
          <p:nvPr/>
        </p:nvSpPr>
        <p:spPr>
          <a:xfrm>
            <a:off x="5653703" y="6400800"/>
            <a:ext cx="274619" cy="457200"/>
          </a:xfrm>
          <a:prstGeom prst="rightBrace">
            <a:avLst>
              <a:gd name="adj1" fmla="val 14443"/>
              <a:gd name="adj2" fmla="val 50459"/>
            </a:avLst>
          </a:prstGeom>
          <a:ln>
            <a:solidFill>
              <a:srgbClr val="92D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5928322" y="6444734"/>
            <a:ext cx="84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6</a:t>
            </a:r>
            <a:r>
              <a:rPr lang="it-IT" dirty="0" smtClean="0">
                <a:solidFill>
                  <a:srgbClr val="92D050"/>
                </a:solidFill>
              </a:rPr>
              <a:t>0px</a:t>
            </a:r>
            <a:endParaRPr lang="it-IT" sz="2000" dirty="0">
              <a:solidFill>
                <a:srgbClr val="92D050"/>
              </a:solidFill>
            </a:endParaRPr>
          </a:p>
        </p:txBody>
      </p:sp>
      <p:sp>
        <p:nvSpPr>
          <p:cNvPr id="12" name="Elaborazione 11"/>
          <p:cNvSpPr/>
          <p:nvPr/>
        </p:nvSpPr>
        <p:spPr>
          <a:xfrm>
            <a:off x="922788" y="5495925"/>
            <a:ext cx="3791825" cy="904876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  <p:sp>
        <p:nvSpPr>
          <p:cNvPr id="13" name="Parentesi graffa chiusa 12"/>
          <p:cNvSpPr/>
          <p:nvPr/>
        </p:nvSpPr>
        <p:spPr>
          <a:xfrm>
            <a:off x="4739532" y="5495924"/>
            <a:ext cx="145992" cy="904875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4836111" y="5779084"/>
            <a:ext cx="109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120px</a:t>
            </a:r>
            <a:endParaRPr lang="it-IT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5928322" y="2818701"/>
            <a:ext cx="6084713" cy="923330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Tramite il comando </a:t>
            </a:r>
            <a:r>
              <a:rPr lang="it-IT" dirty="0" smtClean="0">
                <a:solidFill>
                  <a:srgbClr val="FF0000"/>
                </a:solidFill>
              </a:rPr>
              <a:t>@media (</a:t>
            </a:r>
            <a:r>
              <a:rPr lang="it-IT" dirty="0" err="1" smtClean="0">
                <a:solidFill>
                  <a:srgbClr val="FF0000"/>
                </a:solidFill>
              </a:rPr>
              <a:t>max-width</a:t>
            </a:r>
            <a:r>
              <a:rPr lang="it-IT" dirty="0" smtClean="0">
                <a:solidFill>
                  <a:srgbClr val="FF0000"/>
                </a:solidFill>
              </a:rPr>
              <a:t>: …) {…} </a:t>
            </a:r>
            <a:r>
              <a:rPr lang="it-IT" dirty="0" smtClean="0"/>
              <a:t>ho modificato le dimensioni dei vari font al diminuire della </a:t>
            </a:r>
            <a:r>
              <a:rPr lang="it-IT" dirty="0" err="1" smtClean="0"/>
              <a:t>viewport</a:t>
            </a:r>
            <a:r>
              <a:rPr lang="it-IT" dirty="0" smtClean="0"/>
              <a:t>, affinché la pagina web risultasse gradevole.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54016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344_TF55923798.potx" id="{53BF9710-444C-45CE-A5AB-632F6565EB41}" vid="{5225BB78-66B4-4261-9995-520FBFCC254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purl.org/dc/terms/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vacanze divertenti</Template>
  <TotalTime>0</TotalTime>
  <Words>139</Words>
  <Application>Microsoft Office PowerPoint</Application>
  <PresentationFormat>Widescreen</PresentationFormat>
  <Paragraphs>28</Paragraphs>
  <Slides>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Century Gothic</vt:lpstr>
      <vt:lpstr>Tema di Office</vt:lpstr>
      <vt:lpstr>Laurens Leon Delfo Furnò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2023-03-26T14:42:39Z</dcterms:created>
  <dcterms:modified xsi:type="dcterms:W3CDTF">2023-03-26T16:34:44Z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